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851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148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3682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8229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2728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649185"/>
            <a:ext cx="1971675" cy="452777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33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54319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5431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54319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5650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6347"/>
            <a:ext cx="9144000" cy="71706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988379"/>
            <a:ext cx="7886700" cy="880200"/>
          </a:xfrm>
        </p:spPr>
        <p:txBody>
          <a:bodyPr anchor="b">
            <a:noAutofit/>
          </a:bodyPr>
          <a:lstStyle>
            <a:lvl1pPr algn="ctr"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5941467"/>
            <a:ext cx="7886700" cy="40730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293BE7-C57F-4C09-BC97-71646E8FB405}" type="datetimeFigureOut">
              <a:rPr lang="es-CO" smtClean="0"/>
              <a:pPr/>
              <a:t>29/09/2016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21663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5D773F-BC47-4DC1-9176-50F9DA4FC9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1479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50330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50330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50330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048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5901588" cy="1325563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446155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44615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446155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82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4624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071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4624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512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7238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29/09/2016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8067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6347"/>
            <a:ext cx="9144000" cy="717069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58946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293BE7-C57F-4C09-BC97-71646E8FB405}" type="datetimeFigureOut">
              <a:rPr lang="es-CO" smtClean="0"/>
              <a:pPr/>
              <a:t>29/09/2016</a:t>
            </a:fld>
            <a:endParaRPr lang="es-CO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21663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5D773F-BC47-4DC1-9176-50F9DA4FC9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4684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85182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916275" y="340649"/>
            <a:ext cx="6817179" cy="1325563"/>
          </a:xfrm>
        </p:spPr>
        <p:txBody>
          <a:bodyPr>
            <a:normAutofit/>
          </a:bodyPr>
          <a:lstStyle/>
          <a:p>
            <a:r>
              <a:rPr lang="es-ES" sz="2000" dirty="0" smtClean="0"/>
              <a:t>MUNICIPIO DE PLANADAS</a:t>
            </a:r>
            <a:endParaRPr lang="es-ES" sz="2000" dirty="0"/>
          </a:p>
        </p:txBody>
      </p:sp>
      <p:sp>
        <p:nvSpPr>
          <p:cNvPr id="6" name="2 Marcador de contenido"/>
          <p:cNvSpPr>
            <a:spLocks noGrp="1"/>
          </p:cNvSpPr>
          <p:nvPr>
            <p:ph sz="half" idx="1"/>
          </p:nvPr>
        </p:nvSpPr>
        <p:spPr>
          <a:xfrm>
            <a:off x="762001" y="1819942"/>
            <a:ext cx="4042903" cy="1782781"/>
          </a:xfrm>
        </p:spPr>
        <p:txBody>
          <a:bodyPr>
            <a:normAutofit/>
          </a:bodyPr>
          <a:lstStyle/>
          <a:p>
            <a:pPr algn="just"/>
            <a:r>
              <a:rPr lang="es-ES" sz="1600" b="1" dirty="0" smtClean="0"/>
              <a:t>OBJETO: </a:t>
            </a:r>
            <a:r>
              <a:rPr lang="es-ES" sz="1600" u="sng" dirty="0" smtClean="0"/>
              <a:t>REPOSICIÓN DE ALCANTARILLADO</a:t>
            </a:r>
          </a:p>
          <a:p>
            <a:pPr algn="just"/>
            <a:r>
              <a:rPr lang="es-ES" sz="1600" b="1" dirty="0" smtClean="0"/>
              <a:t>META FÍSICA</a:t>
            </a:r>
            <a:r>
              <a:rPr lang="es-ES" sz="1600" dirty="0" smtClean="0"/>
              <a:t>: </a:t>
            </a:r>
            <a:r>
              <a:rPr lang="es-ES" sz="1600" dirty="0"/>
              <a:t>594 ML</a:t>
            </a:r>
          </a:p>
          <a:p>
            <a:pPr algn="just"/>
            <a:r>
              <a:rPr lang="es-ES" sz="1600" b="1" dirty="0" smtClean="0"/>
              <a:t>VALOR: </a:t>
            </a:r>
            <a:r>
              <a:rPr lang="es-ES" sz="1600" dirty="0"/>
              <a:t>$ </a:t>
            </a:r>
            <a:r>
              <a:rPr lang="es-ES" sz="1600" dirty="0" smtClean="0"/>
              <a:t>527.000.000,00</a:t>
            </a:r>
          </a:p>
          <a:p>
            <a:pPr algn="just"/>
            <a:r>
              <a:rPr lang="es-ES" sz="1500" b="1" dirty="0" smtClean="0"/>
              <a:t>ESTADO: </a:t>
            </a:r>
            <a:r>
              <a:rPr lang="es-ES" sz="1500" dirty="0" smtClean="0"/>
              <a:t>EN EJECUCIÓN</a:t>
            </a:r>
          </a:p>
          <a:p>
            <a:pPr algn="just"/>
            <a:r>
              <a:rPr lang="es-ES" sz="1500" b="1" dirty="0" smtClean="0"/>
              <a:t>FECHA DE TERMINACIÓN:</a:t>
            </a:r>
            <a:endParaRPr lang="es-ES" sz="15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" b="47257"/>
          <a:stretch/>
        </p:blipFill>
        <p:spPr bwMode="auto">
          <a:xfrm>
            <a:off x="4942702" y="1738021"/>
            <a:ext cx="3500241" cy="194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48"/>
          <a:stretch/>
        </p:blipFill>
        <p:spPr bwMode="auto">
          <a:xfrm>
            <a:off x="762001" y="3756454"/>
            <a:ext cx="7854778" cy="2561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37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4378</TotalTime>
  <Words>25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MUNICIPIO DE PLANADAS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GOLDEN</dc:creator>
  <cp:lastModifiedBy>1</cp:lastModifiedBy>
  <cp:revision>216</cp:revision>
  <cp:lastPrinted>2016-09-21T15:30:06Z</cp:lastPrinted>
  <dcterms:created xsi:type="dcterms:W3CDTF">2016-01-11T23:46:43Z</dcterms:created>
  <dcterms:modified xsi:type="dcterms:W3CDTF">2016-09-30T00:16:57Z</dcterms:modified>
</cp:coreProperties>
</file>